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38" r:id="rId17"/>
    <p:sldId id="339" r:id="rId18"/>
    <p:sldId id="340" r:id="rId19"/>
    <p:sldId id="341" r:id="rId20"/>
    <p:sldId id="342" r:id="rId21"/>
    <p:sldId id="343" r:id="rId22"/>
    <p:sldId id="345" r:id="rId23"/>
    <p:sldId id="344" r:id="rId24"/>
    <p:sldId id="346" r:id="rId25"/>
    <p:sldId id="347" r:id="rId26"/>
    <p:sldId id="268" r:id="rId27"/>
    <p:sldId id="331" r:id="rId28"/>
    <p:sldId id="332" r:id="rId29"/>
    <p:sldId id="333" r:id="rId30"/>
    <p:sldId id="334" r:id="rId31"/>
    <p:sldId id="337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38"/>
            <p14:sldId id="339"/>
            <p14:sldId id="340"/>
          </p14:sldIdLst>
        </p14:section>
        <p14:section name="架构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4"/>
    <p:restoredTop sz="81518"/>
  </p:normalViewPr>
  <p:slideViewPr>
    <p:cSldViewPr snapToGrid="0" snapToObjects="1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802009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60434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chemeClr val="accent5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2A7D794-2FEE-7447-914D-44A377F86D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259261"/>
              </p:ext>
            </p:extLst>
          </p:nvPr>
        </p:nvGraphicFramePr>
        <p:xfrm>
          <a:off x="939141" y="2542766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商品编号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商品名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价格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（1）商品表tb_product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7CC8FAC-60DF-AF49-A32A-06D87BB20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3616367"/>
              </p:ext>
            </p:extLst>
          </p:nvPr>
        </p:nvGraphicFramePr>
        <p:xfrm>
          <a:off x="5144047" y="2542766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商品编号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库存数量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max_limit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最大购买数量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zh-CN"/>
                        <a:t>min_limit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最小购买数量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4B40DA9-80EC-AF44-BADB-9E14FD6CD6DD}"/>
              </a:ext>
            </a:extLst>
          </p:cNvPr>
          <p:cNvSpPr txBox="1"/>
          <p:nvPr/>
        </p:nvSpPr>
        <p:spPr>
          <a:xfrm>
            <a:off x="5144047" y="2212566"/>
            <a:ext cx="1992694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（2）库存表tb_stock</a:t>
            </a:r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581408-1A98-C344-B7FA-03CBD877D0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96966" y="1692166"/>
            <a:ext cx="5969875" cy="33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2001974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2001974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2001974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450207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架构度量和压力测试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3" name="可选流程 12"/>
          <p:cNvSpPr/>
          <p:nvPr/>
        </p:nvSpPr>
        <p:spPr>
          <a:xfrm>
            <a:off x="3234604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系统隔离</a:t>
            </a:r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6" name="可选流程 15"/>
          <p:cNvSpPr/>
          <p:nvPr/>
        </p:nvSpPr>
        <p:spPr>
          <a:xfrm>
            <a:off x="6121612" y="178841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动静分离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1607</Words>
  <Application>Microsoft Macintosh PowerPoint</Application>
  <PresentationFormat>全屏显示(16:9)</PresentationFormat>
  <Paragraphs>279</Paragraphs>
  <Slides>52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User</cp:lastModifiedBy>
  <cp:revision>82</cp:revision>
  <dcterms:modified xsi:type="dcterms:W3CDTF">2020-02-22T05:50:51Z</dcterms:modified>
</cp:coreProperties>
</file>